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99" r:id="rId3"/>
    <p:sldId id="256" r:id="rId4"/>
    <p:sldId id="258" r:id="rId5"/>
    <p:sldId id="259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60" r:id="rId14"/>
    <p:sldId id="261" r:id="rId15"/>
    <p:sldId id="271" r:id="rId16"/>
    <p:sldId id="272" r:id="rId17"/>
    <p:sldId id="273" r:id="rId18"/>
    <p:sldId id="276" r:id="rId19"/>
    <p:sldId id="277" r:id="rId20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2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780" y="1433830"/>
            <a:ext cx="10942955" cy="141033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" altLang="en-US" sz="6600" b="1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urier 10 Pitch" charset="0"/>
                <a:cs typeface="Courier 10 Pitch" charset="0"/>
              </a:rPr>
              <a:t>QUICK_SHOP</a:t>
            </a:r>
            <a:endParaRPr lang="" altLang="en-US" sz="6600" b="1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urier 10 Pitch" charset="0"/>
              <a:cs typeface="Courier 10 Pitch" charset="0"/>
            </a:endParaRPr>
          </a:p>
        </p:txBody>
      </p:sp>
      <p:pic>
        <p:nvPicPr>
          <p:cNvPr id="4" name="Picture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4330" y="3201035"/>
            <a:ext cx="3002915" cy="281749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40635" y="2844165"/>
            <a:ext cx="71113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After Logged in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login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600200"/>
            <a:ext cx="10972165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Cart Items</a:t>
            </a:r>
            <a:endParaRPr lang="en-US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cart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Furnitures </a:t>
            </a:r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Section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furniture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600200"/>
            <a:ext cx="10972165" cy="4904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Grocery Section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grocer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417955"/>
            <a:ext cx="10972165" cy="5121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Clothes Section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clothe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307465"/>
            <a:ext cx="10972800" cy="52666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Appliances Section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applianc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7710" y="1273175"/>
            <a:ext cx="10854690" cy="52495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Games Section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game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417955"/>
            <a:ext cx="10972165" cy="51733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660" y="2857183"/>
            <a:ext cx="10972800" cy="1143000"/>
          </a:xfrm>
        </p:spPr>
        <p:txBody>
          <a:bodyPr/>
          <a:p>
            <a:r>
              <a:rPr lang="" altLang="en-US" b="1" u="sng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Description of Modules</a:t>
            </a:r>
            <a:endParaRPr lang="" altLang="en-US" b="1" u="sng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Furniture Description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furnitureexpla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417955"/>
            <a:ext cx="10972165" cy="51384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Appliances Description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applianceexpla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600200"/>
            <a:ext cx="10972165" cy="4973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745"/>
            <a:ext cx="9144000" cy="779145"/>
          </a:xfrm>
        </p:spPr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Home Page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245" y="1160145"/>
            <a:ext cx="10386060" cy="5019040"/>
          </a:xfrm>
        </p:spPr>
        <p:txBody>
          <a:bodyPr/>
          <a:p>
            <a:endParaRPr lang="en-US"/>
          </a:p>
        </p:txBody>
      </p:sp>
      <p:pic>
        <p:nvPicPr>
          <p:cNvPr id="4" name="Picture 3" descr="hom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60145"/>
            <a:ext cx="10389870" cy="53143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Grocery Description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groceryexpla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51555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Game Description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gameexpal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417955"/>
            <a:ext cx="10972165" cy="51555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7183"/>
            <a:ext cx="10972800" cy="1143000"/>
          </a:xfrm>
        </p:spPr>
        <p:txBody>
          <a:bodyPr/>
          <a:p>
            <a:r>
              <a:rPr lang="" altLang="en-US" b="1" u="sng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Mobile Section</a:t>
            </a:r>
            <a:endParaRPr lang="" altLang="en-US" b="1" u="sng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Iphones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apple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7710" y="1273175"/>
            <a:ext cx="10854690" cy="53524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Ipads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apple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320"/>
            <a:ext cx="10972800" cy="51733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Watches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apple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307465"/>
            <a:ext cx="10972800" cy="52495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Lenovo phones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lenovo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600200"/>
            <a:ext cx="10972800" cy="49739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Lenovo </a:t>
            </a:r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Tabs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  <p:pic>
        <p:nvPicPr>
          <p:cNvPr id="4" name="Content Placeholder 3" descr="lenovo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520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Lenovo </a:t>
            </a:r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Watches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  <p:pic>
        <p:nvPicPr>
          <p:cNvPr id="4" name="Content Placeholder 3" descr="lenovo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51733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Honor Phones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honor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600200"/>
            <a:ext cx="10972165" cy="5111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Mid section of Homepage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home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600200"/>
            <a:ext cx="1097216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Honor Tabs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honor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635" y="1600200"/>
            <a:ext cx="10819765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Honor Laptops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honor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600200"/>
            <a:ext cx="10972165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Phone Description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Content Placeholder 5" descr="phoneexplanation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417955"/>
            <a:ext cx="10972165" cy="52241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Watch Description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Content Placeholder 5" descr="watchexpal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52419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Laptop Description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laptopexpla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290955"/>
            <a:ext cx="10972800" cy="53517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" altLang="en-US" u="sng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Division of Project</a:t>
            </a:r>
            <a:endParaRPr lang="" altLang="en-US" u="sng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Vishal Bhardwaj</a:t>
            </a:r>
            <a:endParaRPr lang="" altLang="en-US">
              <a:ln/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accent4"/>
                </a:solidFill>
              </a:rPr>
              <a:t>	</a:t>
            </a:r>
            <a:r>
              <a:rPr lang="" altLang="en-US">
                <a:ln/>
                <a:solidFill>
                  <a:schemeClr val="accent4"/>
                </a:solidFill>
                <a:effectLst/>
              </a:rPr>
              <a:t>i)Home page.</a:t>
            </a:r>
            <a:endParaRPr lang="" altLang="en-US">
              <a:ln/>
              <a:solidFill>
                <a:schemeClr val="accent4"/>
              </a:solidFill>
              <a:effectLst/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accent4"/>
                </a:solidFill>
                <a:effectLst/>
              </a:rPr>
              <a:t>	ii)Login Page.</a:t>
            </a:r>
            <a:endParaRPr lang="" altLang="en-US">
              <a:ln/>
              <a:solidFill>
                <a:schemeClr val="accent4"/>
              </a:solidFill>
              <a:effectLst/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accent4"/>
                </a:solidFill>
                <a:effectLst/>
              </a:rPr>
              <a:t>	iii)Furniture Section.</a:t>
            </a:r>
            <a:endParaRPr lang="" altLang="en-US">
              <a:ln/>
              <a:solidFill>
                <a:schemeClr val="accent4"/>
              </a:solidFill>
              <a:effectLst/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accent4"/>
                </a:solidFill>
                <a:effectLst/>
              </a:rPr>
              <a:t>	iv)Grocery Section.</a:t>
            </a:r>
            <a:endParaRPr lang="" altLang="en-US">
              <a:ln/>
              <a:solidFill>
                <a:schemeClr val="accent4"/>
              </a:solidFill>
              <a:effectLst/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accent4"/>
                </a:solidFill>
                <a:effectLst/>
              </a:rPr>
              <a:t>	v) Clothes Section.</a:t>
            </a:r>
            <a:endParaRPr lang="" altLang="en-US">
              <a:ln/>
              <a:solidFill>
                <a:schemeClr val="accent4"/>
              </a:solidFill>
              <a:effectLst/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accent4"/>
                </a:solidFill>
                <a:effectLst/>
              </a:rPr>
              <a:t>	vi)Appliances Section.</a:t>
            </a:r>
            <a:endParaRPr lang="" altLang="en-US">
              <a:ln/>
              <a:solidFill>
                <a:schemeClr val="accent4"/>
              </a:solidFill>
              <a:effectLst/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accent4"/>
                </a:solidFill>
                <a:effectLst/>
              </a:rPr>
              <a:t>	vii)Game Section.</a:t>
            </a:r>
            <a:endParaRPr lang="" altLang="en-US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" altLang="en-US" u="sng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Division of Project</a:t>
            </a:r>
            <a:endParaRPr lang="" altLang="en-US" u="sng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76825"/>
          </a:xfrm>
        </p:spPr>
        <p:txBody>
          <a:bodyPr/>
          <a:p>
            <a:r>
              <a:rPr lang="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Mausam(Mobile Section)</a:t>
            </a:r>
            <a:endParaRPr lang="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" altLang="en-US"/>
              <a:t>	</a:t>
            </a:r>
            <a:r>
              <a:rPr lang="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i)Iphone Section.</a:t>
            </a:r>
            <a:endParaRPr lang="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ii)Ipads Section.</a:t>
            </a:r>
            <a:endParaRPr lang="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iii)Watches.</a:t>
            </a:r>
            <a:endParaRPr lang="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iv)Lenovo phone.</a:t>
            </a:r>
            <a:endParaRPr lang="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v)Lenovo Tabs.</a:t>
            </a:r>
            <a:endParaRPr lang="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vi)Lenovo watches.</a:t>
            </a:r>
            <a:endParaRPr lang="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vii)Honor Tabs.</a:t>
            </a:r>
            <a:endParaRPr lang="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viii)Honor Laptops</a:t>
            </a:r>
            <a:endParaRPr lang="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" altLang="en-US" u="sng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Division of Project</a:t>
            </a:r>
            <a:endParaRPr lang="" altLang="en-US" u="sng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Shashank Kumar</a:t>
            </a:r>
            <a:endParaRPr lang="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914400" lvl="2" indent="0">
              <a:buNone/>
            </a:pPr>
            <a:r>
              <a:rPr lang="" altLang="en-US"/>
              <a:t>i)Furniture Description.</a:t>
            </a:r>
            <a:endParaRPr lang="" altLang="en-US"/>
          </a:p>
          <a:p>
            <a:pPr marL="914400" lvl="2" indent="0">
              <a:buNone/>
            </a:pPr>
            <a:r>
              <a:rPr lang="" altLang="en-US"/>
              <a:t>ii)Grocery Description.</a:t>
            </a:r>
            <a:endParaRPr lang="" altLang="en-US"/>
          </a:p>
          <a:p>
            <a:pPr marL="914400" lvl="2" indent="0">
              <a:buNone/>
            </a:pPr>
            <a:r>
              <a:rPr lang="" altLang="en-US"/>
              <a:t>iii)Games Description.</a:t>
            </a:r>
            <a:endParaRPr lang="" altLang="en-US"/>
          </a:p>
          <a:p>
            <a:pPr marL="914400" lvl="2" indent="0">
              <a:buNone/>
            </a:pPr>
            <a:r>
              <a:rPr lang="" altLang="en-US"/>
              <a:t>iv)Clothes Description.</a:t>
            </a:r>
            <a:endParaRPr lang="" altLang="en-US"/>
          </a:p>
          <a:p>
            <a:pPr marL="914400" lvl="2" indent="0">
              <a:buNone/>
            </a:pPr>
            <a:r>
              <a:rPr lang="" altLang="en-US"/>
              <a:t>v)Appliance Description.</a:t>
            </a:r>
            <a:endParaRPr lang="" altLang="en-US"/>
          </a:p>
          <a:p>
            <a:pPr marL="914400" lvl="2" indent="0">
              <a:buNone/>
            </a:pPr>
            <a:r>
              <a:rPr lang="" altLang="en-US"/>
              <a:t>vi)Mobile Description.</a:t>
            </a:r>
            <a:endParaRPr lang="" altLang="en-US"/>
          </a:p>
          <a:p>
            <a:pPr marL="914400" lvl="2" indent="0">
              <a:buNone/>
            </a:pPr>
            <a:r>
              <a:rPr lang="" altLang="en-US"/>
              <a:t>vii)Laptop Description.</a:t>
            </a:r>
            <a:endParaRPr lang="" altLang="en-US"/>
          </a:p>
          <a:p>
            <a:pPr marL="914400" lvl="2" indent="0">
              <a:buNone/>
            </a:pPr>
            <a:r>
              <a:rPr lang="" altLang="en-US"/>
              <a:t>viii)watches Description.</a:t>
            </a:r>
            <a:endParaRPr lang="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" altLang="en-US" u="sng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Github Link</a:t>
            </a:r>
            <a:endParaRPr lang="" altLang="en-US" u="sng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" altLang="en-US">
                <a:ln/>
                <a:solidFill>
                  <a:schemeClr val="accent4"/>
                </a:solidFill>
              </a:rPr>
              <a:t>Link</a:t>
            </a:r>
            <a:endParaRPr lang="" altLang="en-US">
              <a:ln/>
              <a:solidFill>
                <a:schemeClr val="accent4"/>
              </a:solidFill>
            </a:endParaRPr>
          </a:p>
          <a:p>
            <a:endParaRPr lang="" altLang="en-US">
              <a:ln/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" altLang="en-US" sz="2800">
                <a:ln/>
                <a:solidFill>
                  <a:schemeClr val="accent4"/>
                </a:solidFill>
                <a:effectLst/>
              </a:rPr>
              <a:t>https://github.com/VishalBhardwaj820/Shopping-Website</a:t>
            </a:r>
            <a:endParaRPr lang="" altLang="en-US" sz="2800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7183"/>
            <a:ext cx="10972800" cy="1143000"/>
          </a:xfrm>
        </p:spPr>
        <p:txBody>
          <a:bodyPr/>
          <a:p>
            <a:r>
              <a:rPr lang="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</a:t>
            </a:r>
            <a:endParaRPr lang="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Footer Section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home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532890"/>
            <a:ext cx="10972800" cy="4593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Search Bar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searc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311275"/>
            <a:ext cx="1097280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Searching Filter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search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600200"/>
            <a:ext cx="10972800" cy="505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Result Matched</a:t>
            </a:r>
            <a:endParaRPr lang="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search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600200"/>
            <a:ext cx="10972800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Login Page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login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600200"/>
            <a:ext cx="10972165" cy="5060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Login page Validation</a:t>
            </a:r>
            <a:endParaRPr lang="en-US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 descr="login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8590"/>
            <a:ext cx="10972800" cy="5241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</Words>
  <Application>WPS Presentation</Application>
  <PresentationFormat>Widescreen</PresentationFormat>
  <Paragraphs>111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Arial</vt:lpstr>
      <vt:lpstr>SimSun</vt:lpstr>
      <vt:lpstr>Wingdings</vt:lpstr>
      <vt:lpstr>DejaVu Sans</vt:lpstr>
      <vt:lpstr>微软雅黑</vt:lpstr>
      <vt:lpstr>文泉驿微米黑</vt:lpstr>
      <vt:lpstr>Arial Unicode MS</vt:lpstr>
      <vt:lpstr>Calibri</vt:lpstr>
      <vt:lpstr>OpenSymbol</vt:lpstr>
      <vt:lpstr>Abyssinica SIL</vt:lpstr>
      <vt:lpstr>Chandas</vt:lpstr>
      <vt:lpstr>Courier 10 Pitch</vt:lpstr>
      <vt:lpstr>Gubbi</vt:lpstr>
      <vt:lpstr>Default Design</vt:lpstr>
      <vt:lpstr>PowerPoint 演示文稿</vt:lpstr>
      <vt:lpstr>Home Page</vt:lpstr>
      <vt:lpstr>Mid section of Homepage</vt:lpstr>
      <vt:lpstr>Footer Section</vt:lpstr>
      <vt:lpstr>Search Bar</vt:lpstr>
      <vt:lpstr>PowerPoint 演示文稿</vt:lpstr>
      <vt:lpstr>PowerPoint 演示文稿</vt:lpstr>
      <vt:lpstr>Login Page</vt:lpstr>
      <vt:lpstr>Login page Validation</vt:lpstr>
      <vt:lpstr>After Logged in</vt:lpstr>
      <vt:lpstr>Cart Items</vt:lpstr>
      <vt:lpstr>Furnitures</vt:lpstr>
      <vt:lpstr>Grocery Section</vt:lpstr>
      <vt:lpstr>Clothes Section</vt:lpstr>
      <vt:lpstr>Appliances Section</vt:lpstr>
      <vt:lpstr>Games Section</vt:lpstr>
      <vt:lpstr>PowerPoint 演示文稿</vt:lpstr>
      <vt:lpstr>Furniture Description</vt:lpstr>
      <vt:lpstr>Appliances Description</vt:lpstr>
      <vt:lpstr>Grocery Description</vt:lpstr>
      <vt:lpstr>Game Description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</dc:title>
  <dc:creator>root1</dc:creator>
  <cp:lastModifiedBy>root1</cp:lastModifiedBy>
  <cp:revision>11</cp:revision>
  <dcterms:created xsi:type="dcterms:W3CDTF">2019-11-04T10:45:53Z</dcterms:created>
  <dcterms:modified xsi:type="dcterms:W3CDTF">2019-11-04T10:45:53Z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